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/>
    <p:restoredTop sz="94643"/>
  </p:normalViewPr>
  <p:slideViewPr>
    <p:cSldViewPr snapToGrid="0" snapToObjects="1">
      <p:cViewPr varScale="1">
        <p:scale>
          <a:sx n="109" d="100"/>
          <a:sy n="109" d="100"/>
        </p:scale>
        <p:origin x="21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3A2B0-D69D-8244-B8FE-FAD3CBE7A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4CDB3E-4680-BE44-BD7A-06D495EF7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FCFEB-26FA-634D-A182-D025BB332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CCE8-9FBD-964F-86AC-1F66EC97040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9B4AD-DD18-3A47-AA72-B8B27C60A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4815B-C413-3745-A119-391DA9D94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91F9-3EC8-3142-8FCF-D9DB8669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7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3D2D2-726E-7441-8FE9-2158CA587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6B4E70-0935-5D49-95BE-6D1A3FAD3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99E84-6E7C-5249-8BE3-94A6931C3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CCE8-9FBD-964F-86AC-1F66EC97040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A35B1-30EB-9E4B-B7A7-93D92478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09B49-C474-6C43-9F3F-AFE68569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91F9-3EC8-3142-8FCF-D9DB8669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9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7BE582-CE6F-A842-9A39-B321AA7CA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E53BB-9325-8842-A257-288293B8E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B3823-9157-F241-826F-0D1C25F7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CCE8-9FBD-964F-86AC-1F66EC97040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E8A8D-1C81-2E48-9F55-F4990B32E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F8C5B-798B-8144-880D-6339BD5DD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91F9-3EC8-3142-8FCF-D9DB8669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7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0777F-3B55-834A-9970-90F3CD79C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0ABE-D069-3A42-A8C3-AB213BF63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D8F2C-64AB-3E4C-BAE0-37C4C42E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CCE8-9FBD-964F-86AC-1F66EC97040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3244D-F65E-E047-83BF-D4912D860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D4E15-B98A-1B42-BA92-0A4D42D8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91F9-3EC8-3142-8FCF-D9DB8669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1E0B1-53B9-1E4F-92D0-C62C9937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39A9E-74A9-824B-A968-CC6E47062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FCCB1-967C-964B-A8AD-3A37FC93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CCE8-9FBD-964F-86AC-1F66EC97040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2907C-2760-5048-BC0E-E7568073A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A4167-A25E-BE40-B464-47D6F6338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91F9-3EC8-3142-8FCF-D9DB8669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7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F64FD-7137-044B-877C-A5593D6E7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8C3CF-08A7-CD46-ABD2-8940D1262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2A973-AEEE-E946-8BCE-CD8D7869A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A45C3-1433-4E40-BCE6-D944AD21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CCE8-9FBD-964F-86AC-1F66EC97040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BF476-F50D-6B43-898F-9BB43975E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04057-8EE2-9547-A9FF-356FAC3DE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91F9-3EC8-3142-8FCF-D9DB8669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6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CF79C-7C59-6346-B227-1403DA67C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DB471-8F29-2F42-933D-41EB3B8B1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265CDB-14DB-684B-B710-BED229F4F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C40502-E60C-EB41-815D-83065DABF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DCA061-0C7A-604D-A046-62E6B0101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E5104B-57D3-F846-B02B-F6D587EFE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CCE8-9FBD-964F-86AC-1F66EC97040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A96F91-806C-3140-9026-90C4E67C7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C81E26-6EB1-114F-904C-64C2F881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91F9-3EC8-3142-8FCF-D9DB8669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4049B-FCDA-2C43-A780-3FE4D6311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4D1CE1-AECD-9B4A-BB33-7DAC42CB5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CCE8-9FBD-964F-86AC-1F66EC97040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978782-5502-7F40-82D7-936237B87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E3DB4-ACF7-0B47-9EA0-EF78934A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91F9-3EC8-3142-8FCF-D9DB8669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9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71D586-91F8-0147-AB0B-89F0563AC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CCE8-9FBD-964F-86AC-1F66EC97040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630C1A-BD82-E14F-92D2-D7DAB4D8F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FAC2C-AF25-4643-8EF0-32F81A1EB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91F9-3EC8-3142-8FCF-D9DB8669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0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933C4-2CA3-F645-AC4A-FB1AFE29E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73DF0-F985-F54C-8F48-EE0CEF9E5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DABD3-3A0B-014C-8824-B9B767035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56F11-68CB-6047-B17D-35B01FC9F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CCE8-9FBD-964F-86AC-1F66EC97040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EA551-500C-FC4F-9965-86F8F6D71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D0824-F627-1B4F-9219-202BA8C3F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91F9-3EC8-3142-8FCF-D9DB8669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0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B3E63-30DD-554A-AFAD-36ECAF283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600EBF-8E1A-BD48-88D5-07B86957C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9B08A-F1BD-D74B-83CC-CF2074CFB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E131E-E3BE-CE4D-BA3E-C642DD3B1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CCE8-9FBD-964F-86AC-1F66EC97040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EA9E8-525B-944F-8E80-07246585D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74892-7825-E24E-BB52-3C09F07C8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91F9-3EC8-3142-8FCF-D9DB8669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0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CEF01-A329-CB45-988E-45DBB5D44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540FA-8C51-B546-AEE8-8B37E6FF4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1A2A0-9F94-AB48-A3EA-CE594ABCB2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7CCE8-9FBD-964F-86AC-1F66EC97040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BDBD9-54E4-D547-8B08-D31C877646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04DB-8288-7C45-AC79-442316ADD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91F9-3EC8-3142-8FCF-D9DB8669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9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3AC01D-F3CC-DF49-A15B-9D408DD2C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00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Smart</dc:creator>
  <cp:lastModifiedBy>Steve Smart</cp:lastModifiedBy>
  <cp:revision>3</cp:revision>
  <dcterms:created xsi:type="dcterms:W3CDTF">2018-10-16T11:13:30Z</dcterms:created>
  <dcterms:modified xsi:type="dcterms:W3CDTF">2018-11-29T13:39:12Z</dcterms:modified>
</cp:coreProperties>
</file>