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9"/>
    <p:restoredTop sz="94643"/>
  </p:normalViewPr>
  <p:slideViewPr>
    <p:cSldViewPr snapToGrid="0" snapToObjects="1">
      <p:cViewPr varScale="1">
        <p:scale>
          <a:sx n="109" d="100"/>
          <a:sy n="109" d="100"/>
        </p:scale>
        <p:origin x="216" y="4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43A2B0-D69D-8244-B8FE-FAD3CBE7A2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A4CDB3E-4680-BE44-BD7A-06D495EF73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7FCFEB-26FA-634D-A182-D025BB332E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7CCE8-9FBD-964F-86AC-1F66EC97040D}" type="datetimeFigureOut">
              <a:rPr lang="en-US" smtClean="0"/>
              <a:t>11/29/18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99B4AD-DD18-3A47-AA72-B8B27C60AD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74815B-C413-3745-A119-391DA9D949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F91F9-3EC8-3142-8FCF-D9DB8669EF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88701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63D2D2-726E-7441-8FE9-2158CA5875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16B4E70-0935-5D49-95BE-6D1A3FAD307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099E84-6E7C-5249-8BE3-94A6931C34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7CCE8-9FBD-964F-86AC-1F66EC97040D}" type="datetimeFigureOut">
              <a:rPr lang="en-US" smtClean="0"/>
              <a:t>11/29/18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7A35B1-30EB-9E4B-B7A7-93D92478A2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A09B49-C474-6C43-9F3F-AFE685699E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F91F9-3EC8-3142-8FCF-D9DB8669EF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78933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07BE582-CE6F-A842-9A39-B321AA7CAB5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EBE53BB-9325-8842-A257-288293B8E0A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BB3823-9157-F241-826F-0D1C25F740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7CCE8-9FBD-964F-86AC-1F66EC97040D}" type="datetimeFigureOut">
              <a:rPr lang="en-US" smtClean="0"/>
              <a:t>11/29/18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DE8A8D-1C81-2E48-9F55-F4990B32EE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4F8C5B-798B-8144-880D-6339BD5DDE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F91F9-3EC8-3142-8FCF-D9DB8669EF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30726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A0777F-3B55-834A-9970-90F3CD79C4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0D0ABE-D069-3A42-A8C3-AB213BF639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ED8F2C-64AB-3E4C-BAE0-37C4C42E03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7CCE8-9FBD-964F-86AC-1F66EC97040D}" type="datetimeFigureOut">
              <a:rPr lang="en-US" smtClean="0"/>
              <a:t>11/29/18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93244D-F65E-E047-83BF-D4912D860C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7D4E15-B98A-1B42-BA92-0A4D42D8B1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F91F9-3EC8-3142-8FCF-D9DB8669EF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8777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21E0B1-53B9-1E4F-92D0-C62C993783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CD39A9E-74A9-824B-A968-CC6E47062E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BFCCB1-967C-964B-A8AD-3A37FC933D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7CCE8-9FBD-964F-86AC-1F66EC97040D}" type="datetimeFigureOut">
              <a:rPr lang="en-US" smtClean="0"/>
              <a:t>11/29/18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B2907C-2760-5048-BC0E-E7568073A1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EA4167-A25E-BE40-B464-47D6F6338F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F91F9-3EC8-3142-8FCF-D9DB8669EF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06796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6F64FD-7137-044B-877C-A5593D6E7F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F8C3CF-08A7-CD46-ABD2-8940D126229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5A2A973-AEEE-E946-8BCE-CD8D7869AE2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02A45C3-1433-4E40-BCE6-D944AD2111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7CCE8-9FBD-964F-86AC-1F66EC97040D}" type="datetimeFigureOut">
              <a:rPr lang="en-US" smtClean="0"/>
              <a:t>11/29/18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99BF476-F50D-6B43-898F-9BB43975E9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8704057-8EE2-9547-A9FF-356FAC3DEA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F91F9-3EC8-3142-8FCF-D9DB8669EF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86691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CCF79C-7C59-6346-B227-1403DA67C9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33DB471-8F29-2F42-933D-41EB3B8B1D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2265CDB-14DB-684B-B710-BED229F4F70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7C40502-E60C-EB41-815D-83065DABFE3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2DCA061-0C7A-604D-A046-62E6B01012F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2E5104B-57D3-F846-B02B-F6D587EFE0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7CCE8-9FBD-964F-86AC-1F66EC97040D}" type="datetimeFigureOut">
              <a:rPr lang="en-US" smtClean="0"/>
              <a:t>11/29/18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5A96F91-806C-3140-9026-90C4E67C77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5C81E26-6EB1-114F-904C-64C2F881CF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F91F9-3EC8-3142-8FCF-D9DB8669EF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6351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F4049B-FCDA-2C43-A780-3FE4D6311D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64D1CE1-AECD-9B4A-BB33-7DAC42CB5A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7CCE8-9FBD-964F-86AC-1F66EC97040D}" type="datetimeFigureOut">
              <a:rPr lang="en-US" smtClean="0"/>
              <a:t>11/29/18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C978782-5502-7F40-82D7-936237B873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7EE3DB4-ACF7-0B47-9EA0-EF78934AB1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F91F9-3EC8-3142-8FCF-D9DB8669EF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25905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B71D586-91F8-0147-AB0B-89F0563AC3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7CCE8-9FBD-964F-86AC-1F66EC97040D}" type="datetimeFigureOut">
              <a:rPr lang="en-US" smtClean="0"/>
              <a:t>11/29/18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F630C1A-BD82-E14F-92D2-D7DAB4D8FF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EAFAC2C-AF25-4643-8EF0-32F81A1EB0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F91F9-3EC8-3142-8FCF-D9DB8669EF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73064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E933C4-2CA3-F645-AC4A-FB1AFE29E2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E73DF0-F985-F54C-8F48-EE0CEF9E5E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97DABD3-3A0B-014C-8824-B9B767035ED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B956F11-68CB-6047-B17D-35B01FC9F3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7CCE8-9FBD-964F-86AC-1F66EC97040D}" type="datetimeFigureOut">
              <a:rPr lang="en-US" smtClean="0"/>
              <a:t>11/29/18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D2EA551-500C-FC4F-9965-86F8F6D71C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ACD0824-F627-1B4F-9219-202BA8C3F4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F91F9-3EC8-3142-8FCF-D9DB8669EF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74063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6B3E63-30DD-554A-AFAD-36ECAF283E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9600EBF-8E1A-BD48-88D5-07B86957C84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AD9B08A-F1BD-D74B-83CC-CF2074CFBF9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6FE131E-E3BE-CE4D-BA3E-C642DD3B17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7CCE8-9FBD-964F-86AC-1F66EC97040D}" type="datetimeFigureOut">
              <a:rPr lang="en-US" smtClean="0"/>
              <a:t>11/29/18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99EA9E8-525B-944F-8E80-07246585DA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E374892-7825-E24E-BB52-3C09F07C8F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F91F9-3EC8-3142-8FCF-D9DB8669EF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89010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C6CEF01-A329-CB45-988E-45DBB5D44E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72540FA-8C51-B546-AEE8-8B37E6FF40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91A2A0-9F94-AB48-A3EA-CE594ABCB27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97CCE8-9FBD-964F-86AC-1F66EC97040D}" type="datetimeFigureOut">
              <a:rPr lang="en-US" smtClean="0"/>
              <a:t>11/29/18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BBDBD9-54E4-D547-8B08-D31C8776463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1704DB-8288-7C45-AC79-442316ADDF5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8F91F9-3EC8-3142-8FCF-D9DB8669EF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66967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5F3AC01D-F3CC-DF49-A15B-9D408DD2C88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60003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0</Words>
  <Application>Microsoft Macintosh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Steve Smart</dc:creator>
  <cp:lastModifiedBy>Steve Smart</cp:lastModifiedBy>
  <cp:revision>3</cp:revision>
  <dcterms:created xsi:type="dcterms:W3CDTF">2018-10-16T11:13:30Z</dcterms:created>
  <dcterms:modified xsi:type="dcterms:W3CDTF">2018-11-29T13:39:12Z</dcterms:modified>
</cp:coreProperties>
</file>